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AC9A4-C83E-4D46-8332-0A471CC92165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2ACE7-AD36-41C8-A67C-4A0A8CAAA6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0163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b="1" dirty="0" smtClean="0"/>
              <a:t>GERNOT:</a:t>
            </a:r>
          </a:p>
          <a:p>
            <a:endParaRPr lang="de-AT" b="1" dirty="0" smtClean="0"/>
          </a:p>
          <a:p>
            <a:r>
              <a:rPr lang="de-AT" dirty="0" smtClean="0"/>
              <a:t>First</a:t>
            </a:r>
            <a:r>
              <a:rPr lang="de-AT" baseline="0" dirty="0" smtClean="0"/>
              <a:t> </a:t>
            </a:r>
            <a:r>
              <a:rPr lang="de-AT" dirty="0" err="1" smtClean="0"/>
              <a:t>patient</a:t>
            </a:r>
            <a:endParaRPr lang="de-AT" dirty="0" smtClean="0"/>
          </a:p>
          <a:p>
            <a:r>
              <a:rPr lang="de-AT" dirty="0" err="1" smtClean="0"/>
              <a:t>Typically</a:t>
            </a:r>
            <a:r>
              <a:rPr lang="de-AT" dirty="0" smtClean="0"/>
              <a:t> </a:t>
            </a:r>
            <a:r>
              <a:rPr lang="de-AT" dirty="0" err="1" smtClean="0"/>
              <a:t>clinic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baseline="0" dirty="0" smtClean="0"/>
              <a:t> / </a:t>
            </a:r>
            <a:r>
              <a:rPr lang="de-AT" baseline="0" dirty="0" err="1" smtClean="0"/>
              <a:t>or</a:t>
            </a:r>
            <a:r>
              <a:rPr lang="de-AT" baseline="0" dirty="0" smtClean="0"/>
              <a:t> </a:t>
            </a:r>
            <a:r>
              <a:rPr lang="de-AT" baseline="0" dirty="0" err="1" smtClean="0"/>
              <a:t>primary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care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units</a:t>
            </a:r>
            <a:endParaRPr lang="de-AT" baseline="0" dirty="0" smtClean="0"/>
          </a:p>
          <a:p>
            <a:r>
              <a:rPr lang="de-AT" baseline="0" dirty="0" err="1" smtClean="0"/>
              <a:t>Use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medcubes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connect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clinics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and</a:t>
            </a:r>
            <a:r>
              <a:rPr lang="de-AT" baseline="0" dirty="0" smtClean="0"/>
              <a:t> </a:t>
            </a:r>
            <a:r>
              <a:rPr lang="de-AT" baseline="0" dirty="0" err="1" smtClean="0"/>
              <a:t>primary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care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units</a:t>
            </a:r>
            <a:r>
              <a:rPr lang="de-AT" baseline="0" dirty="0" smtClean="0"/>
              <a:t>.</a:t>
            </a:r>
          </a:p>
          <a:p>
            <a:r>
              <a:rPr lang="de-AT" baseline="0" dirty="0" err="1" smtClean="0"/>
              <a:t>Use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medcubes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ehealth</a:t>
            </a:r>
            <a:r>
              <a:rPr lang="de-AT" baseline="0" dirty="0" smtClean="0"/>
              <a:t> </a:t>
            </a:r>
            <a:r>
              <a:rPr lang="de-AT" baseline="0" dirty="0" err="1" smtClean="0"/>
              <a:t>solution</a:t>
            </a:r>
            <a:r>
              <a:rPr lang="de-AT" baseline="0" dirty="0" smtClean="0"/>
              <a:t> in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PCU´s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for</a:t>
            </a:r>
            <a:r>
              <a:rPr lang="de-AT" baseline="0" dirty="0" smtClean="0"/>
              <a:t> </a:t>
            </a:r>
            <a:r>
              <a:rPr lang="de-AT" baseline="0" dirty="0" err="1" smtClean="0"/>
              <a:t>examinations</a:t>
            </a:r>
            <a:r>
              <a:rPr lang="de-AT" baseline="0" dirty="0" smtClean="0"/>
              <a:t>, </a:t>
            </a:r>
            <a:r>
              <a:rPr lang="de-AT" baseline="0" dirty="0" err="1" smtClean="0"/>
              <a:t>scoring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and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triage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handling</a:t>
            </a:r>
            <a:endParaRPr lang="de-AT" baseline="0" dirty="0" smtClean="0"/>
          </a:p>
          <a:p>
            <a:r>
              <a:rPr lang="de-AT" baseline="0" dirty="0" err="1" smtClean="0"/>
              <a:t>build</a:t>
            </a:r>
            <a:r>
              <a:rPr lang="de-AT" baseline="0" dirty="0" smtClean="0"/>
              <a:t> a </a:t>
            </a:r>
            <a:r>
              <a:rPr lang="de-AT" baseline="0" dirty="0" err="1" smtClean="0"/>
              <a:t>clinical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network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using</a:t>
            </a:r>
            <a:r>
              <a:rPr lang="de-AT" baseline="0" dirty="0" smtClean="0"/>
              <a:t> </a:t>
            </a:r>
            <a:r>
              <a:rPr lang="de-AT" baseline="0" dirty="0" err="1" smtClean="0"/>
              <a:t>medcubes</a:t>
            </a:r>
            <a:r>
              <a:rPr lang="de-AT" baseline="0" dirty="0" smtClean="0"/>
              <a:t>.</a:t>
            </a:r>
          </a:p>
          <a:p>
            <a:r>
              <a:rPr lang="de-AT" baseline="0" dirty="0" err="1" smtClean="0"/>
              <a:t>Integrate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family</a:t>
            </a:r>
            <a:r>
              <a:rPr lang="de-AT" baseline="0" dirty="0" smtClean="0"/>
              <a:t> </a:t>
            </a:r>
            <a:r>
              <a:rPr lang="de-AT" baseline="0" dirty="0" err="1" smtClean="0"/>
              <a:t>doctor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</a:t>
            </a:r>
            <a:r>
              <a:rPr lang="de-AT" baseline="0" dirty="0" err="1" smtClean="0"/>
              <a:t>medcubes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family</a:t>
            </a:r>
            <a:r>
              <a:rPr lang="de-AT" baseline="0" dirty="0" smtClean="0"/>
              <a:t> </a:t>
            </a:r>
            <a:r>
              <a:rPr lang="de-AT" baseline="0" dirty="0" err="1" smtClean="0"/>
              <a:t>doctor</a:t>
            </a:r>
            <a:r>
              <a:rPr lang="de-AT" baseline="0" dirty="0" smtClean="0"/>
              <a:t> </a:t>
            </a:r>
            <a:r>
              <a:rPr lang="de-AT" baseline="0" dirty="0" err="1" smtClean="0"/>
              <a:t>solution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and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ehealth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case</a:t>
            </a:r>
            <a:endParaRPr lang="de-AT" baseline="0" dirty="0" smtClean="0"/>
          </a:p>
          <a:p>
            <a:r>
              <a:rPr lang="de-AT" baseline="0" dirty="0" err="1" smtClean="0"/>
              <a:t>Embed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emergency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units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into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network</a:t>
            </a:r>
            <a:endParaRPr lang="de-AT" baseline="0" dirty="0" smtClean="0"/>
          </a:p>
          <a:p>
            <a:r>
              <a:rPr lang="de-AT" baseline="0" dirty="0" err="1" smtClean="0"/>
              <a:t>Improve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healthcare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mobile </a:t>
            </a:r>
            <a:r>
              <a:rPr lang="de-AT" baseline="0" dirty="0" err="1" smtClean="0"/>
              <a:t>healthworkers</a:t>
            </a:r>
            <a:r>
              <a:rPr lang="de-AT" baseline="0" dirty="0" smtClean="0"/>
              <a:t> at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patient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side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communicating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the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medcubes</a:t>
            </a:r>
            <a:r>
              <a:rPr lang="de-AT" baseline="0" dirty="0" smtClean="0"/>
              <a:t> </a:t>
            </a:r>
            <a:r>
              <a:rPr lang="de-AT" baseline="0" dirty="0" err="1" smtClean="0"/>
              <a:t>ehealth</a:t>
            </a:r>
            <a:r>
              <a:rPr lang="de-AT" baseline="0" dirty="0" smtClean="0"/>
              <a:t> </a:t>
            </a:r>
            <a:r>
              <a:rPr lang="de-AT" baseline="0" dirty="0" err="1" smtClean="0"/>
              <a:t>solution</a:t>
            </a:r>
            <a:endParaRPr lang="de-AT" baseline="0" dirty="0" smtClean="0"/>
          </a:p>
          <a:p>
            <a:r>
              <a:rPr lang="de-AT" baseline="0" dirty="0" smtClean="0"/>
              <a:t>Connect </a:t>
            </a:r>
            <a:r>
              <a:rPr lang="de-AT" baseline="0" dirty="0" err="1" smtClean="0"/>
              <a:t>nursing</a:t>
            </a:r>
            <a:r>
              <a:rPr lang="de-AT" baseline="0" dirty="0" smtClean="0"/>
              <a:t> </a:t>
            </a:r>
            <a:r>
              <a:rPr lang="de-AT" baseline="0" dirty="0" err="1" smtClean="0"/>
              <a:t>homes</a:t>
            </a:r>
            <a:endParaRPr lang="de-AT" baseline="0" dirty="0" smtClean="0"/>
          </a:p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CF92C-B433-408B-BB6F-1A02B9D4D1B1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98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909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978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837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960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016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115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29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289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574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939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714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B16C7-225D-49A0-9D97-7CCFD4A20C0A}" type="datetimeFigureOut">
              <a:rPr lang="de-AT" smtClean="0"/>
              <a:t>07.07.2014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E4CB0-AF37-4FF3-80C4-CF9FC177E76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05964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67" y="1262584"/>
            <a:ext cx="1097280" cy="10972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20679" y="1050669"/>
            <a:ext cx="1022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Patient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567" y="3282956"/>
            <a:ext cx="1097280" cy="10972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83" y="3282956"/>
            <a:ext cx="1097280" cy="10972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90379" y="3008504"/>
            <a:ext cx="2135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Mobile Healthcare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650" y="3619057"/>
            <a:ext cx="884665" cy="88466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755108" y="3017322"/>
            <a:ext cx="1916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Nursing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Homes</a:t>
            </a:r>
            <a:endParaRPr lang="de-AT" sz="1200" dirty="0" smtClean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should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different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hospital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icon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!)</a:t>
            </a:r>
            <a:endParaRPr lang="de-AT" sz="1200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087" y="3106593"/>
            <a:ext cx="1293826" cy="129382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361315" y="3017322"/>
            <a:ext cx="2166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Emergency Units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412" y="1262584"/>
            <a:ext cx="1097280" cy="109728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982744" y="1050669"/>
            <a:ext cx="934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Doctor</a:t>
            </a:r>
            <a:endParaRPr lang="de-AT" sz="1200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875" y="3294321"/>
            <a:ext cx="1097280" cy="109728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80819" y="3017322"/>
            <a:ext cx="1519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Primary 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Care  Units</a:t>
            </a:r>
            <a:endParaRPr lang="de-AT" sz="1200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247" y="1582303"/>
            <a:ext cx="493041" cy="493041"/>
          </a:xfrm>
          <a:prstGeom prst="rect">
            <a:avLst/>
          </a:prstGeom>
          <a:effectLst>
            <a:outerShdw dist="12700" dir="13500000" algn="br" rotWithShape="0">
              <a:schemeClr val="bg1"/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603" y="1262584"/>
            <a:ext cx="808801" cy="808801"/>
          </a:xfrm>
          <a:prstGeom prst="rect">
            <a:avLst/>
          </a:prstGeom>
          <a:effectLst>
            <a:outerShdw dist="38100" dir="2700000" algn="tl" rotWithShape="0">
              <a:schemeClr val="bg1"/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8200212" y="1050669"/>
            <a:ext cx="1798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Network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hospitals</a:t>
            </a:r>
            <a:endParaRPr lang="de-AT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752" y="1220425"/>
            <a:ext cx="1216796" cy="1216796"/>
          </a:xfrm>
          <a:prstGeom prst="rect">
            <a:avLst/>
          </a:prstGeom>
          <a:effectLst>
            <a:outerShdw dist="38100" dir="2700000" algn="tl" rotWithShape="0">
              <a:schemeClr val="bg1"/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838146" y="1050669"/>
            <a:ext cx="1022669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Hospital</a:t>
            </a:r>
            <a:endParaRPr lang="de-AT" sz="1200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24" y="838813"/>
            <a:ext cx="1238232" cy="1238232"/>
          </a:xfrm>
          <a:prstGeom prst="rect">
            <a:avLst/>
          </a:prstGeom>
        </p:spPr>
      </p:pic>
      <p:sp>
        <p:nvSpPr>
          <p:cNvPr id="39" name="TextBox 16"/>
          <p:cNvSpPr txBox="1"/>
          <p:nvPr/>
        </p:nvSpPr>
        <p:spPr>
          <a:xfrm>
            <a:off x="282865" y="544947"/>
            <a:ext cx="2135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Company-Logo:</a:t>
            </a:r>
            <a:endParaRPr lang="de-AT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3" name="TextBox 16"/>
          <p:cNvSpPr txBox="1"/>
          <p:nvPr/>
        </p:nvSpPr>
        <p:spPr>
          <a:xfrm>
            <a:off x="2472557" y="544947"/>
            <a:ext cx="2135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Actual</a:t>
            </a:r>
            <a:r>
              <a:rPr lang="de-AT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used</a:t>
            </a:r>
            <a:r>
              <a:rPr lang="de-AT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icons</a:t>
            </a:r>
            <a:r>
              <a:rPr lang="de-AT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  <a:endParaRPr lang="de-AT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3" name="Gerader Verbinder 12"/>
          <p:cNvCxnSpPr/>
          <p:nvPr/>
        </p:nvCxnSpPr>
        <p:spPr>
          <a:xfrm>
            <a:off x="2418530" y="330200"/>
            <a:ext cx="0" cy="6259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139" y="5113715"/>
            <a:ext cx="652981" cy="652981"/>
          </a:xfrm>
          <a:prstGeom prst="rect">
            <a:avLst/>
          </a:prstGeom>
        </p:spPr>
      </p:pic>
      <p:sp>
        <p:nvSpPr>
          <p:cNvPr id="50" name="TextBox 15"/>
          <p:cNvSpPr txBox="1"/>
          <p:nvPr/>
        </p:nvSpPr>
        <p:spPr>
          <a:xfrm>
            <a:off x="3132013" y="4836716"/>
            <a:ext cx="1022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Case</a:t>
            </a:r>
            <a:endParaRPr lang="de-AT" sz="1200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4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082" y="1253904"/>
            <a:ext cx="1097280" cy="1097280"/>
          </a:xfrm>
          <a:prstGeom prst="rect">
            <a:avLst/>
          </a:prstGeom>
        </p:spPr>
      </p:pic>
      <p:sp>
        <p:nvSpPr>
          <p:cNvPr id="55" name="TextBox 16"/>
          <p:cNvSpPr txBox="1"/>
          <p:nvPr/>
        </p:nvSpPr>
        <p:spPr>
          <a:xfrm>
            <a:off x="5256147" y="1050669"/>
            <a:ext cx="1242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Nurse</a:t>
            </a:r>
            <a:endParaRPr lang="de-AT" sz="1200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6" name="TextBox 15"/>
          <p:cNvSpPr txBox="1"/>
          <p:nvPr/>
        </p:nvSpPr>
        <p:spPr>
          <a:xfrm>
            <a:off x="5665439" y="5440205"/>
            <a:ext cx="4862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Wound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treatment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Form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designer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tool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fever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chart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drug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prescription</a:t>
            </a:r>
            <a:endParaRPr lang="de-AT" sz="1200" dirty="0" smtClean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are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not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defined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de-AT" sz="1200" dirty="0" err="1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yet</a:t>
            </a:r>
            <a:r>
              <a:rPr lang="de-AT" sz="1200" dirty="0" smtClean="0">
                <a:solidFill>
                  <a:srgbClr val="00B9E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de-AT" sz="1200" dirty="0">
              <a:solidFill>
                <a:srgbClr val="00B9E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15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Breitbild</PresentationFormat>
  <Paragraphs>27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Gernot Knes</dc:creator>
  <cp:lastModifiedBy>Gernot Knes</cp:lastModifiedBy>
  <cp:revision>2</cp:revision>
  <dcterms:created xsi:type="dcterms:W3CDTF">2014-07-07T13:22:34Z</dcterms:created>
  <dcterms:modified xsi:type="dcterms:W3CDTF">2014-07-07T13:31:51Z</dcterms:modified>
</cp:coreProperties>
</file>